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5" autoAdjust="0"/>
    <p:restoredTop sz="94660"/>
  </p:normalViewPr>
  <p:slideViewPr>
    <p:cSldViewPr snapToGrid="0">
      <p:cViewPr varScale="1">
        <p:scale>
          <a:sx n="90" d="100"/>
          <a:sy n="90" d="100"/>
        </p:scale>
        <p:origin x="10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D5E600-C1E6-422B-B1F9-2F3E74EF9C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B6E601F-F8AF-48D1-B8B7-F025EF218D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85AD069-62D8-4270-822A-471541FCD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CCFF2-99A9-44CF-B65A-DDF74F0B82E5}" type="datetimeFigureOut">
              <a:rPr lang="cs-CZ" smtClean="0"/>
              <a:t>27.03.2022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6EB7074-7E24-4594-B147-C7F9B5337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A25A05C-070F-41CD-A63A-2C8B4F695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44691-3F75-4552-B12E-5079D7FB14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598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DC3D807-BDC1-485D-ADD0-FCA8DCB4FA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D213A7-997F-4761-A67A-6EAE2F9063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3E170C7-1A8A-46D0-A211-C7BC96DAF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CCFF2-99A9-44CF-B65A-DDF74F0B82E5}" type="datetimeFigureOut">
              <a:rPr lang="cs-CZ" smtClean="0"/>
              <a:t>27.03.2022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190DCCB-7015-4E41-834A-A30A62EAE5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1CC3DFF-33EC-4252-9E9F-9BEE75F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44691-3F75-4552-B12E-5079D7FB14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4885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1CE073E-EA5C-416D-A8FF-4B8E214346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111C167-ABB3-44D2-80A8-82ED559F46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D0C5324-24E9-4119-9B76-A50C0B37D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CCFF2-99A9-44CF-B65A-DDF74F0B82E5}" type="datetimeFigureOut">
              <a:rPr lang="cs-CZ" smtClean="0"/>
              <a:t>27.03.2022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F613630-9B8D-4595-825D-A28CB7A64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BEE1535-375C-4919-97F2-A21F1F38A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44691-3F75-4552-B12E-5079D7FB14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9310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0E24B8B-4021-4B4F-905D-40B439E2B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BB56E92-0F95-46F3-B65E-258A221570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FCB0307-5EC4-47E3-85AE-AAE01A5ED7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8F1DE01-D917-4C9C-A0C2-3152421AE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CCFF2-99A9-44CF-B65A-DDF74F0B82E5}" type="datetimeFigureOut">
              <a:rPr lang="cs-CZ" smtClean="0"/>
              <a:t>27.03.2022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8D06AD3-7ED4-4DFF-AA77-4489CA485C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410F7C5-2848-45E7-B4AB-D54B9191F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44691-3F75-4552-B12E-5079D7FB14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2870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F693B77-1330-4B88-9C7F-33B581C723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0CB05AB-3CBE-4127-AB3C-4E7979739F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10281C57-82C6-4B0C-8F6A-AA0A635E48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5F9C7978-E869-493E-A8C1-B90F5ED30E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F75D08F1-7AAD-47E0-8C26-D5A1C9827C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707AB1BA-BB38-4EB3-B967-D8C7CB198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CCFF2-99A9-44CF-B65A-DDF74F0B82E5}" type="datetimeFigureOut">
              <a:rPr lang="cs-CZ" smtClean="0"/>
              <a:t>27.03.2022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7F2B15B3-395E-4BAB-A3F7-D4251E18E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9DC2B6D0-DD2E-4109-9929-DB31DA033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44691-3F75-4552-B12E-5079D7FB14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696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C63C413-7B08-453E-847A-3D5E53FC9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ADB9586F-E891-43C8-BE2C-95C977BE7E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CCFF2-99A9-44CF-B65A-DDF74F0B82E5}" type="datetimeFigureOut">
              <a:rPr lang="cs-CZ" smtClean="0"/>
              <a:t>27.03.2022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96D6998C-2F88-4940-B332-48FB34A60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E1963ECA-3F11-4433-B460-2A4D277E18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44691-3F75-4552-B12E-5079D7FB14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2693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0C44473-63EF-4BF5-B59B-99213C577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CCFF2-99A9-44CF-B65A-DDF74F0B82E5}" type="datetimeFigureOut">
              <a:rPr lang="cs-CZ" smtClean="0"/>
              <a:t>27.03.2022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BE92B2E6-0C5D-4783-8C0C-124D82A0A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80FDD8F-133E-4391-9458-610B6E532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44691-3F75-4552-B12E-5079D7FB14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480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DF2BA98-D870-488E-9CD8-8470B3C3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32FF62F-21AA-475A-9F2B-B9C7D53FE5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D095E6B-9EE7-4CD3-8C1E-33F309158B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310EC22-4A16-4F83-BD9C-0BD0822F1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CCFF2-99A9-44CF-B65A-DDF74F0B82E5}" type="datetimeFigureOut">
              <a:rPr lang="cs-CZ" smtClean="0"/>
              <a:t>27.03.2022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33FAC39-9318-47CA-9898-CC83D60C43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294399E-4F1D-44EA-B1E1-B7EA4348D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44691-3F75-4552-B12E-5079D7FB14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30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FACCC61-E428-4922-B8A6-E5C7AD28A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4A0AE8E4-5E86-477A-8398-8E20C85F9A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E3B13C9-4797-4928-BD2B-99EBB1FCF2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D645488-D4A5-4F9A-8DA0-2D7E38875A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CCFF2-99A9-44CF-B65A-DDF74F0B82E5}" type="datetimeFigureOut">
              <a:rPr lang="cs-CZ" smtClean="0"/>
              <a:t>27.03.2022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06E884C-4C01-4272-85CF-2D151ACE9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00E5736-5E7B-48BF-8BAE-98F519DB5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44691-3F75-4552-B12E-5079D7FB14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4985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E1C76CD-60CB-4A78-91CD-5D82399B1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221AB82-EC76-4B26-839C-13DB082B93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26BDB54-E87F-4BB8-A586-266A57315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CCFF2-99A9-44CF-B65A-DDF74F0B82E5}" type="datetimeFigureOut">
              <a:rPr lang="cs-CZ" smtClean="0"/>
              <a:t>27.03.2022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F81FF3F-BD9C-4465-8DE5-24BD57D0ED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FA7A559-8072-4AE0-9F2A-18E462132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44691-3F75-4552-B12E-5079D7FB14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06416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002DA597-BDD8-449D-9798-615675D0A7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1C27CDD8-FBA3-4CA5-A206-FBB0F76B1D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27F17E6-EC1B-4E2A-A1D2-8AF8C6659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CCFF2-99A9-44CF-B65A-DDF74F0B82E5}" type="datetimeFigureOut">
              <a:rPr lang="cs-CZ" smtClean="0"/>
              <a:t>27.03.2022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42B2EC7-B0ED-4975-BF48-6456902FA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30C0BA3-AB2A-45FD-BB5F-925C5E79E3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44691-3F75-4552-B12E-5079D7FB14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60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E0110BE0-AE03-42F0-B7F8-D89CCE431F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CB3736E-9555-4BBD-B258-332313EE9A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0B325FC-DB5D-416E-BD8F-1F22B18814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CCFF2-99A9-44CF-B65A-DDF74F0B82E5}" type="datetimeFigureOut">
              <a:rPr lang="cs-CZ" smtClean="0"/>
              <a:t>27.03.2022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E49DAE7-B903-4B0B-B7AE-697F98F1E2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DF1DC32-7652-4CCF-A4D9-85A9666911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744691-3F75-4552-B12E-5079D7FB14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2156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TJ-Semcice@seznam.cz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tjsokolsemcice.webnode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532DC1D-D1C2-401C-B987-5DD824906B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" y="3280410"/>
            <a:ext cx="7533665" cy="342900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11ED8C93-CF11-443A-A250-91ED0FB2966C}"/>
              </a:ext>
            </a:extLst>
          </p:cNvPr>
          <p:cNvSpPr txBox="1"/>
          <p:nvPr/>
        </p:nvSpPr>
        <p:spPr>
          <a:xfrm>
            <a:off x="160020" y="148590"/>
            <a:ext cx="11719559" cy="258532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Nabízíme k pronájmu letní kiosek ve sportovním areálu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Termín: květen – září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Cena: květen: dohodou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červen: 10.000 Kč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červenec: 20.000 Kč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srpen: 20.000 Kč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září: 10.000 Kč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Během léta v areálu probíhají sportovní a kulturní akce.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Požadujeme flexibilitu a zajištění občerstvení po celý den a večer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AA4C46ED-ACFB-46B9-90C0-32748313A5A6}"/>
              </a:ext>
            </a:extLst>
          </p:cNvPr>
          <p:cNvSpPr txBox="1"/>
          <p:nvPr/>
        </p:nvSpPr>
        <p:spPr>
          <a:xfrm>
            <a:off x="7776210" y="3264461"/>
            <a:ext cx="410336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KONTAKT: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Jaroslav Nevařil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T: 602 161 891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email: </a:t>
            </a: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TJ-Semcice@seznam.cz</a:t>
            </a: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Web: </a:t>
            </a: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https://tjsokolsemcice.webnode.cz</a:t>
            </a: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685000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83</Words>
  <Application>Microsoft Office PowerPoint</Application>
  <PresentationFormat>Širokoúhlá obrazovka</PresentationFormat>
  <Paragraphs>16</Paragraphs>
  <Slides>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Motiv Office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Miroslav Kučera</dc:creator>
  <cp:lastModifiedBy>Miroslav Kučera</cp:lastModifiedBy>
  <cp:revision>3</cp:revision>
  <dcterms:created xsi:type="dcterms:W3CDTF">2022-02-28T17:12:20Z</dcterms:created>
  <dcterms:modified xsi:type="dcterms:W3CDTF">2022-03-27T18:54:46Z</dcterms:modified>
</cp:coreProperties>
</file>