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9942513" cy="14371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29" d="100"/>
          <a:sy n="129" d="100"/>
        </p:scale>
        <p:origin x="12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458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280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145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56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625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817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807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346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36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739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8369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AA1884-A261-4599-94C4-EBEB5C452580}" type="datetimeFigureOut">
              <a:rPr lang="cs-CZ" smtClean="0"/>
              <a:t>20.12.2018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70959-856E-4FD8-A2DF-9213F323A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671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89734" y="201123"/>
            <a:ext cx="6311515" cy="6622428"/>
          </a:xfrm>
          <a:prstGeom prst="rect">
            <a:avLst/>
          </a:prstGeom>
        </p:spPr>
      </p:pic>
      <p:pic>
        <p:nvPicPr>
          <p:cNvPr id="4" name="Obrázek 3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60818" y="122709"/>
            <a:ext cx="3138840" cy="101226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1282373"/>
            <a:ext cx="942929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xmlns:mc="http://schemas.openxmlformats.org/markup-compatibility/2006" xmlns:a14="http://schemas.microsoft.com/office/drawing/2010/main" val="000000" mc:Ignorable="a14" a14:legacySpreadsheetColorIndex="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Vás srdečně zve na Novoroční turnaj ve stolním </a:t>
            </a:r>
            <a:r>
              <a:rPr lang="cs-CZ" sz="27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xmlns:mc="http://schemas.openxmlformats.org/markup-compatibility/2006" xmlns:a14="http://schemas.microsoft.com/office/drawing/2010/main" val="000000" mc:Ignorable="a14" a14:legacySpreadsheetColorIndex="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tenise</a:t>
            </a:r>
            <a:endParaRPr lang="cs-CZ" sz="27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xmlns:mc="http://schemas.openxmlformats.org/markup-compatibility/2006" xmlns:a14="http://schemas.microsoft.com/office/drawing/2010/main" val="000000" mc:Ignorable="a14" a14:legacySpreadsheetColorIndex="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95250" y="2505075"/>
            <a:ext cx="8953500" cy="18478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numCol="1" fromWordArt="1">
            <a:prstTxWarp prst="textDeflate">
              <a:avLst>
                <a:gd name="adj" fmla="val 26227"/>
              </a:avLst>
            </a:prstTxWarp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buNone/>
            </a:pPr>
            <a:r>
              <a:rPr lang="cs-CZ" sz="3600" kern="10" spc="0" dirty="0">
                <a:ln w="2857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noFill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Impact"/>
              </a:rPr>
              <a:t>Memoriálu J. </a:t>
            </a:r>
            <a:r>
              <a:rPr lang="cs-CZ" sz="3600" kern="10" spc="0" dirty="0" err="1">
                <a:ln w="28575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noFill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Impact"/>
              </a:rPr>
              <a:t>Vajse</a:t>
            </a:r>
            <a:endParaRPr lang="cs-CZ" sz="3600" kern="10" spc="0" dirty="0">
              <a:ln w="28575">
                <a:solidFill>
                  <a:srgbClr val="000000"/>
                </a:solidFill>
                <a:prstDash val="solid"/>
                <a:round/>
                <a:headEnd/>
                <a:tailEnd/>
              </a:ln>
              <a:noFill/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Impac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2073" y="4614374"/>
            <a:ext cx="8299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Úterý  </a:t>
            </a:r>
            <a:r>
              <a:rPr lang="cs-CZ" sz="3200" b="1" i="1" smtClean="0"/>
              <a:t>01.01.2019   11</a:t>
            </a:r>
            <a:r>
              <a:rPr lang="cs-CZ" sz="3200" b="1" i="1" baseline="30000" smtClean="0"/>
              <a:t>00</a:t>
            </a:r>
            <a:r>
              <a:rPr lang="cs-CZ" sz="3200" b="1" i="1" smtClean="0"/>
              <a:t>-11</a:t>
            </a:r>
            <a:r>
              <a:rPr lang="cs-CZ" sz="3200" b="1" i="1" baseline="30000" smtClean="0"/>
              <a:t>30</a:t>
            </a:r>
            <a:r>
              <a:rPr lang="cs-CZ" sz="3200" b="1" i="1" smtClean="0"/>
              <a:t>  </a:t>
            </a:r>
            <a:r>
              <a:rPr lang="cs-CZ" sz="3200" b="1" i="1" dirty="0" smtClean="0"/>
              <a:t>-  registrace hráčů</a:t>
            </a:r>
            <a:endParaRPr lang="cs-CZ" sz="3200" b="1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37516" y="5460598"/>
            <a:ext cx="506896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b="1" i="1" dirty="0" smtClean="0"/>
              <a:t>Nová </a:t>
            </a:r>
            <a:r>
              <a:rPr lang="cs-CZ" sz="2600" b="1" i="1" dirty="0" err="1" smtClean="0"/>
              <a:t>Telib</a:t>
            </a:r>
            <a:r>
              <a:rPr lang="cs-CZ" sz="2600" b="1" i="1" dirty="0" smtClean="0"/>
              <a:t>, sál hospody U Zvoničky</a:t>
            </a:r>
            <a:endParaRPr lang="cs-CZ" sz="2600" b="1" i="1" dirty="0"/>
          </a:p>
        </p:txBody>
      </p:sp>
      <p:sp>
        <p:nvSpPr>
          <p:cNvPr id="11" name="Obdélník 10"/>
          <p:cNvSpPr/>
          <p:nvPr/>
        </p:nvSpPr>
        <p:spPr>
          <a:xfrm>
            <a:off x="2684047" y="1897297"/>
            <a:ext cx="37759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kern="10" dirty="0" err="1" smtClean="0">
                <a:ln w="285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entury"/>
              </a:rPr>
              <a:t>XXV.ročník</a:t>
            </a:r>
            <a:endParaRPr lang="cs-CZ" sz="5400" b="1" cap="none" spc="0" dirty="0">
              <a:ln w="2857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30157" y="6214490"/>
            <a:ext cx="688367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2400" b="1" i="1" dirty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Ceny pro nejlepší a občerstvení pro všechny zajištěno</a:t>
            </a:r>
          </a:p>
        </p:txBody>
      </p:sp>
    </p:spTree>
    <p:extLst>
      <p:ext uri="{BB962C8B-B14F-4D97-AF65-F5344CB8AC3E}">
        <p14:creationId xmlns:p14="http://schemas.microsoft.com/office/powerpoint/2010/main" val="237763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35</Words>
  <Application>Microsoft Office PowerPoint</Application>
  <PresentationFormat>Předvádění na obrazovce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</vt:lpstr>
      <vt:lpstr>Impact</vt:lpstr>
      <vt:lpstr>Motiv Office</vt:lpstr>
      <vt:lpstr>Prezentace aplikace PowerPoint</vt:lpstr>
    </vt:vector>
  </TitlesOfParts>
  <Company>Škoda Auto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Vacek, Jiri (PPF-P)</dc:creator>
  <cp:lastModifiedBy>Vacek, Jiri (PPF-P)</cp:lastModifiedBy>
  <cp:revision>14</cp:revision>
  <cp:lastPrinted>2018-12-20T07:33:13Z</cp:lastPrinted>
  <dcterms:created xsi:type="dcterms:W3CDTF">2018-12-19T11:22:43Z</dcterms:created>
  <dcterms:modified xsi:type="dcterms:W3CDTF">2018-12-20T07:33:23Z</dcterms:modified>
</cp:coreProperties>
</file>