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601200" cy="12801600" type="A3"/>
  <p:notesSz cx="6858000" cy="9144000"/>
  <p:custDataLst>
    <p:tags r:id="rId3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2" d="100"/>
          <a:sy n="62" d="100"/>
        </p:scale>
        <p:origin x="29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5545122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92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6717569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11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592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798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9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14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929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1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826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68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96795559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think-cell Slide" r:id="rId15" imgW="270" imgH="270" progId="TCLayout.ActiveDocument.1">
                  <p:embed/>
                </p:oleObj>
              </mc:Choice>
              <mc:Fallback>
                <p:oleObj name="think-cell Slide" r:id="rId15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B6AB2-4DAC-4D3A-A6C5-C0F86EC62411}" type="datetimeFigureOut">
              <a:rPr lang="cs-CZ" smtClean="0"/>
              <a:t>5.11.2018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4B962-5DA7-4A40-A57F-7A03B1222D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56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-211015" y="471551"/>
            <a:ext cx="9436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6000" b="1" dirty="0">
                <a:solidFill>
                  <a:schemeClr val="bg1"/>
                </a:solidFill>
                <a:latin typeface="Snap ITC" panose="04040A07060A02020202" pitchFamily="82" charset="0"/>
              </a:rPr>
              <a:t>11.11.2018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34430" y="8996521"/>
            <a:ext cx="113341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chemeClr val="bg1"/>
                </a:solidFill>
                <a:latin typeface="Snap ITC" panose="04040A07060A02020202" pitchFamily="82" charset="0"/>
              </a:rPr>
              <a:t>Martinský pochod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4430" y="10601229"/>
            <a:ext cx="664284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který se koná 11.11.2018 od 17:00.</a:t>
            </a:r>
          </a:p>
          <a:p>
            <a:pPr>
              <a:spcAft>
                <a:spcPts val="1800"/>
              </a:spcAft>
            </a:pPr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Začátek před hospodou „U Zvoničky“</a:t>
            </a:r>
          </a:p>
          <a:p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Občerstvení zajištěno!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32725" y="7391813"/>
            <a:ext cx="4869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Sportovní klub Nová </a:t>
            </a:r>
            <a:r>
              <a:rPr lang="cs-CZ" sz="3000" dirty="0" err="1">
                <a:solidFill>
                  <a:schemeClr val="bg1"/>
                </a:solidFill>
                <a:latin typeface="Maiandra GD" panose="020E0502030308020204" pitchFamily="34" charset="0"/>
              </a:rPr>
              <a:t>Telib</a:t>
            </a:r>
            <a:r>
              <a:rPr lang="cs-CZ" sz="3000" dirty="0">
                <a:solidFill>
                  <a:schemeClr val="bg1"/>
                </a:solidFill>
                <a:latin typeface="Maiandra GD" panose="020E0502030308020204" pitchFamily="34" charset="0"/>
              </a:rPr>
              <a:t> vás srdečně zve na </a:t>
            </a:r>
          </a:p>
        </p:txBody>
      </p:sp>
    </p:spTree>
    <p:extLst>
      <p:ext uri="{BB962C8B-B14F-4D97-AF65-F5344CB8AC3E}">
        <p14:creationId xmlns:p14="http://schemas.microsoft.com/office/powerpoint/2010/main" val="349131430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  <p:tag name="MITCON_GUIDELINES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</Words>
  <Application>Microsoft Office PowerPoint</Application>
  <PresentationFormat>A3 (297 × 420 mm)</PresentationFormat>
  <Paragraphs>6</Paragraphs>
  <Slides>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Maiandra GD</vt:lpstr>
      <vt:lpstr>Snap ITC</vt:lpstr>
      <vt:lpstr>Motiv Office</vt:lpstr>
      <vt:lpstr>think-cell Slide</vt:lpstr>
      <vt:lpstr>Prezentace aplikace PowerPoint</vt:lpstr>
    </vt:vector>
  </TitlesOfParts>
  <Company>Škoda Auto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Voderova, Milena (GMS-3)</dc:creator>
  <cp:lastModifiedBy>Jan Hajek</cp:lastModifiedBy>
  <cp:revision>14</cp:revision>
  <dcterms:created xsi:type="dcterms:W3CDTF">2017-10-09T18:10:02Z</dcterms:created>
  <dcterms:modified xsi:type="dcterms:W3CDTF">2018-11-05T14:27:01Z</dcterms:modified>
</cp:coreProperties>
</file>